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EDFE5A1-3DEE-442F-82E8-CE2CA0ED6D4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A7EAC3B-64E1-4202-8027-962161DF49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5146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Other Issues for </a:t>
            </a:r>
            <a:r>
              <a:rPr lang="en-US" b="1" dirty="0" err="1" smtClean="0"/>
              <a:t>Counselling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1524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9200" y="2057400"/>
            <a:ext cx="7498080" cy="4800600"/>
          </a:xfrm>
        </p:spPr>
        <p:txBody>
          <a:bodyPr/>
          <a:lstStyle/>
          <a:p>
            <a:pPr lvl="0"/>
            <a:r>
              <a:rPr lang="en-US" sz="2800" dirty="0" smtClean="0"/>
              <a:t>STI/RTI Counsellor may get clients who need more </a:t>
            </a:r>
            <a:r>
              <a:rPr lang="en-US" sz="2800" dirty="0" smtClean="0"/>
              <a:t>than </a:t>
            </a:r>
            <a:r>
              <a:rPr lang="en-US" sz="2800" dirty="0" smtClean="0"/>
              <a:t>STI/RTI or HIV/AIDS counselling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This may include </a:t>
            </a:r>
            <a:r>
              <a:rPr lang="en-US" sz="2800" dirty="0" err="1" smtClean="0"/>
              <a:t>counselling</a:t>
            </a:r>
            <a:r>
              <a:rPr lang="en-US" sz="2800" dirty="0" smtClean="0"/>
              <a:t> on sexual violence or rape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Sexual Violence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Any sexual act, attempt to obtain sexual act, </a:t>
            </a:r>
          </a:p>
          <a:p>
            <a:pPr>
              <a:buNone/>
            </a:pPr>
            <a:r>
              <a:rPr lang="en-US" sz="2800" dirty="0" smtClean="0"/>
              <a:t>unwanted sexual comments or advances, or </a:t>
            </a:r>
          </a:p>
          <a:p>
            <a:pPr>
              <a:buNone/>
            </a:pPr>
            <a:r>
              <a:rPr lang="en-US" sz="2800" dirty="0" smtClean="0"/>
              <a:t>acts to traffic a person’s sexuality, using </a:t>
            </a:r>
          </a:p>
          <a:p>
            <a:pPr>
              <a:buNone/>
            </a:pPr>
            <a:r>
              <a:rPr lang="en-US" sz="2800" dirty="0" smtClean="0"/>
              <a:t>coercion, threats of harm or physical force.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This also includes rape.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7498080" cy="19812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Brainstorm – Support required for </a:t>
            </a:r>
          </a:p>
          <a:p>
            <a:pPr>
              <a:buNone/>
            </a:pPr>
            <a:r>
              <a:rPr lang="en-US" b="1" dirty="0" smtClean="0"/>
              <a:t>victims of sexual violence or rape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Support Required – Sexual Violence or Rape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498080" cy="4800600"/>
          </a:xfrm>
        </p:spPr>
        <p:txBody>
          <a:bodyPr/>
          <a:lstStyle/>
          <a:p>
            <a:pPr lvl="0"/>
            <a:r>
              <a:rPr lang="en-US" dirty="0" smtClean="0"/>
              <a:t>Medical services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Psychological services 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Legal assistance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err="1" smtClean="0"/>
              <a:t>Counselling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Remember!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7638288" cy="50292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3000" dirty="0" smtClean="0"/>
              <a:t>Victims of sexual violence or rape need sensitive handling and </a:t>
            </a:r>
            <a:r>
              <a:rPr lang="en-US" sz="3000" dirty="0" err="1" smtClean="0"/>
              <a:t>counselling</a:t>
            </a:r>
            <a:r>
              <a:rPr lang="en-US" sz="3000" dirty="0" smtClean="0"/>
              <a:t> to be able to cope with their physical and psychological trauma</a:t>
            </a:r>
          </a:p>
          <a:p>
            <a:pPr lvl="0"/>
            <a:endParaRPr lang="en-US" sz="3000" dirty="0" smtClean="0"/>
          </a:p>
          <a:p>
            <a:pPr lvl="0"/>
            <a:r>
              <a:rPr lang="en-US" sz="3000" dirty="0" smtClean="0"/>
              <a:t>Encourage </a:t>
            </a:r>
            <a:r>
              <a:rPr lang="en-US" sz="3000" dirty="0" smtClean="0"/>
              <a:t>clients to take help of professional psychologist also</a:t>
            </a:r>
          </a:p>
          <a:p>
            <a:pPr lvl="0"/>
            <a:endParaRPr lang="en-US" sz="3000" dirty="0" smtClean="0"/>
          </a:p>
          <a:p>
            <a:pPr lvl="0"/>
            <a:r>
              <a:rPr lang="en-US" sz="3000" dirty="0" smtClean="0"/>
              <a:t>Explain </a:t>
            </a:r>
            <a:r>
              <a:rPr lang="en-US" sz="3000" dirty="0" smtClean="0"/>
              <a:t>that client should assist and cooperate with legal authorities to document facts</a:t>
            </a:r>
          </a:p>
          <a:p>
            <a:pPr lvl="0"/>
            <a:endParaRPr lang="en-US" sz="3000" dirty="0" smtClean="0"/>
          </a:p>
          <a:p>
            <a:pPr lvl="0"/>
            <a:r>
              <a:rPr lang="en-US" sz="3000" dirty="0" smtClean="0"/>
              <a:t>Assist </a:t>
            </a:r>
            <a:r>
              <a:rPr lang="en-US" sz="3000" dirty="0" smtClean="0"/>
              <a:t>clients to contact appropriate legal services or support institution for follow-up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133600"/>
            <a:ext cx="33528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THANK YOU!</a:t>
            </a:r>
            <a:endParaRPr lang="en-US" sz="4000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2004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</TotalTime>
  <Words>155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Other Issues for Counselling </vt:lpstr>
      <vt:lpstr>Introduction</vt:lpstr>
      <vt:lpstr>Sexual Violence </vt:lpstr>
      <vt:lpstr>Slide 4</vt:lpstr>
      <vt:lpstr>Support Required – Sexual Violence or Rape </vt:lpstr>
      <vt:lpstr>Remember!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6</cp:revision>
  <dcterms:created xsi:type="dcterms:W3CDTF">2009-12-30T09:06:54Z</dcterms:created>
  <dcterms:modified xsi:type="dcterms:W3CDTF">2010-01-07T07:35:15Z</dcterms:modified>
</cp:coreProperties>
</file>