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0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4B2AAC-D98E-4043-937B-5EB006F290DB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AFF6AF-1AA5-4B7C-B480-6F64A12E33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4B2AAC-D98E-4043-937B-5EB006F290DB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AFF6AF-1AA5-4B7C-B480-6F64A12E3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4B2AAC-D98E-4043-937B-5EB006F290DB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AFF6AF-1AA5-4B7C-B480-6F64A12E3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4B2AAC-D98E-4043-937B-5EB006F290DB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AFF6AF-1AA5-4B7C-B480-6F64A12E3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4B2AAC-D98E-4043-937B-5EB006F290DB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AFF6AF-1AA5-4B7C-B480-6F64A12E33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4B2AAC-D98E-4043-937B-5EB006F290DB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AFF6AF-1AA5-4B7C-B480-6F64A12E3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4B2AAC-D98E-4043-937B-5EB006F290DB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AFF6AF-1AA5-4B7C-B480-6F64A12E3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4B2AAC-D98E-4043-937B-5EB006F290DB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AFF6AF-1AA5-4B7C-B480-6F64A12E3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4B2AAC-D98E-4043-937B-5EB006F290DB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AFF6AF-1AA5-4B7C-B480-6F64A12E33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4B2AAC-D98E-4043-937B-5EB006F290DB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AFF6AF-1AA5-4B7C-B480-6F64A12E3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4B2AAC-D98E-4043-937B-5EB006F290DB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AFF6AF-1AA5-4B7C-B480-6F64A12E33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alpha val="49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A4B2AAC-D98E-4043-937B-5EB006F290DB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FAFF6AF-1AA5-4B7C-B480-6F64A12E33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1905000"/>
            <a:ext cx="7498080" cy="3154680"/>
          </a:xfrm>
        </p:spPr>
        <p:txBody>
          <a:bodyPr>
            <a:normAutofit/>
          </a:bodyPr>
          <a:lstStyle/>
          <a:p>
            <a:r>
              <a:rPr lang="en-US" b="1" dirty="0" smtClean="0"/>
              <a:t>Reporting and Documentation</a:t>
            </a:r>
            <a:endParaRPr lang="en-US" dirty="0"/>
          </a:p>
        </p:txBody>
      </p:sp>
      <p:pic>
        <p:nvPicPr>
          <p:cNvPr id="5" name="Picture 3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4800" y="228600"/>
            <a:ext cx="94456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334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 </a:t>
            </a:r>
            <a:br>
              <a:rPr lang="en-US" dirty="0" smtClean="0"/>
            </a:br>
            <a:r>
              <a:rPr lang="en-US" b="1" dirty="0" smtClean="0"/>
              <a:t>Let’s understand and practice -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743200"/>
            <a:ext cx="7498080" cy="2209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Monthly Report Format for STI/RTI </a:t>
            </a:r>
          </a:p>
          <a:p>
            <a:pPr>
              <a:buNone/>
            </a:pPr>
            <a:r>
              <a:rPr lang="en-US" dirty="0" smtClean="0"/>
              <a:t>Clinics (handout/sample)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Exercise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04800"/>
            <a:ext cx="7498080" cy="3657600"/>
          </a:xfrm>
        </p:spPr>
        <p:txBody>
          <a:bodyPr>
            <a:normAutofit/>
          </a:bodyPr>
          <a:lstStyle/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Practice form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Present experience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0" y="2286000"/>
            <a:ext cx="3669792" cy="1143000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pic>
        <p:nvPicPr>
          <p:cNvPr id="4" name="Picture 5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34290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</TotalTime>
  <Words>20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Solstice</vt:lpstr>
      <vt:lpstr>Reporting and Documentation</vt:lpstr>
      <vt:lpstr>  Let’s understand and practice - </vt:lpstr>
      <vt:lpstr>Exercise 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TAPTI</dc:creator>
  <cp:lastModifiedBy>User</cp:lastModifiedBy>
  <cp:revision>5</cp:revision>
  <dcterms:created xsi:type="dcterms:W3CDTF">2009-12-30T09:00:16Z</dcterms:created>
  <dcterms:modified xsi:type="dcterms:W3CDTF">2010-01-07T07:21:08Z</dcterms:modified>
</cp:coreProperties>
</file>